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221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899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GOODWORDS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38901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kern="0" spc="-185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Making the Internet Respectful, One Word at a Time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591371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Hackathon Project by: Tanveer Singh, Jashandeep Singh, Harnaz Kaur, Udayveer Singh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79446"/>
            <a:ext cx="7556421" cy="5670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8900" kern="0" spc="-268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Have you ever hesitated before hitting 'post'?</a:t>
            </a:r>
            <a:endParaRPr lang="en-US" sz="8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4883"/>
            <a:ext cx="64878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Online Toxicity is a Crisis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00638"/>
            <a:ext cx="63796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kern="0" spc="-177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41%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2565916" y="42324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Adults Harassed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22852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Personally experienced online harassment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456884" y="3200638"/>
            <a:ext cx="63797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kern="0" spc="-177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1/4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9229130" y="42324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Young People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4722852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Had negative online experiences this month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5340906"/>
            <a:ext cx="13042821" cy="963811"/>
          </a:xfrm>
          <a:prstGeom prst="roundRect">
            <a:avLst>
              <a:gd name="adj" fmla="val 9884"/>
            </a:avLst>
          </a:prstGeom>
          <a:solidFill>
            <a:srgbClr val="FFB3B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5692616"/>
            <a:ext cx="283488" cy="226814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1530906" y="5624393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Current solutions are reactive. They only act </a:t>
            </a:r>
            <a:r>
              <a:rPr lang="en-US" sz="1750" b="1" dirty="0">
                <a:solidFill>
                  <a:srgbClr val="000000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after</a:t>
            </a:r>
            <a:r>
              <a:rPr lang="en-US" sz="1750" dirty="0">
                <a:solidFill>
                  <a:srgbClr val="000000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the damage is done.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87948"/>
            <a:ext cx="11019711" cy="716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What if we could fix it </a:t>
            </a:r>
            <a:r>
              <a:rPr lang="en-US" sz="4450" i="1" kern="0" spc="-134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before</a:t>
            </a:r>
            <a:r>
              <a:rPr lang="en-US" sz="4450" kern="0" spc="-134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 we hit send?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44509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7785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Toxic Text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26899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Harmful language detected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644509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7785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GOODWORDS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26899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AI-powered transformation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644509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7785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Respectful Text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26899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Positive communication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93790" y="711386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 AI co-pilot for communication. Not a censor, but a coach.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See It in Action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15715"/>
            <a:ext cx="2122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Step 1: Input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396859"/>
            <a:ext cx="212276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User types potentially toxic message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3477578" y="3815715"/>
            <a:ext cx="2122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Step 2: Analyse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3477578" y="4396859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AI identifies harmful language patterns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161365" y="3815715"/>
            <a:ext cx="22038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Step 3: Transform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161365" y="4751189"/>
            <a:ext cx="22038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Suggests respectful alternatives</a:t>
            </a:r>
            <a:endParaRPr lang="en-US" sz="1750" dirty="0"/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B1FB418-DDAA-5B7A-52ED-BA092B979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6234" y="0"/>
            <a:ext cx="571125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3381" y="613767"/>
            <a:ext cx="6476524" cy="541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kern="0" spc="-102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Powered by Advanced AI Models</a:t>
            </a:r>
            <a:endParaRPr lang="en-US" sz="3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381" y="1415891"/>
            <a:ext cx="173355" cy="216813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6093381" y="1687830"/>
            <a:ext cx="7930039" cy="22860"/>
          </a:xfrm>
          <a:prstGeom prst="rect">
            <a:avLst/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6093381" y="1820228"/>
            <a:ext cx="2334458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kern="0" spc="-51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Backend Infrastructure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093381" y="2195274"/>
            <a:ext cx="7930039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Flask + Python powering the core system</a:t>
            </a:r>
            <a:endParaRPr lang="en-US" sz="13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3381" y="2776180"/>
            <a:ext cx="173355" cy="216813"/>
          </a:xfrm>
          <a:prstGeom prst="rect">
            <a:avLst/>
          </a:prstGeom>
        </p:spPr>
      </p:pic>
      <p:sp>
        <p:nvSpPr>
          <p:cNvPr id="9" name="Shape 4"/>
          <p:cNvSpPr/>
          <p:nvPr/>
        </p:nvSpPr>
        <p:spPr>
          <a:xfrm>
            <a:off x="6093381" y="3048119"/>
            <a:ext cx="7930039" cy="22860"/>
          </a:xfrm>
          <a:prstGeom prst="rect">
            <a:avLst/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5"/>
          <p:cNvSpPr/>
          <p:nvPr/>
        </p:nvSpPr>
        <p:spPr>
          <a:xfrm>
            <a:off x="6093381" y="3180517"/>
            <a:ext cx="2168128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kern="0" spc="-51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Toxicity Detection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6093381" y="3555563"/>
            <a:ext cx="7930039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unitary/toxic-bert via Hugging Face Transformers</a:t>
            </a:r>
            <a:endParaRPr lang="en-US" sz="13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3381" y="4136469"/>
            <a:ext cx="173355" cy="216813"/>
          </a:xfrm>
          <a:prstGeom prst="rect">
            <a:avLst/>
          </a:prstGeom>
        </p:spPr>
      </p:pic>
      <p:sp>
        <p:nvSpPr>
          <p:cNvPr id="13" name="Shape 7"/>
          <p:cNvSpPr/>
          <p:nvPr/>
        </p:nvSpPr>
        <p:spPr>
          <a:xfrm>
            <a:off x="6093381" y="4408408"/>
            <a:ext cx="7930039" cy="22860"/>
          </a:xfrm>
          <a:prstGeom prst="rect">
            <a:avLst/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8"/>
          <p:cNvSpPr/>
          <p:nvPr/>
        </p:nvSpPr>
        <p:spPr>
          <a:xfrm>
            <a:off x="6093381" y="4540806"/>
            <a:ext cx="2168128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kern="0" spc="-51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Text Detoxification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6093381" y="4915853"/>
            <a:ext cx="7930039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s-nlp/mt0-xl-detox-mpd multi-language model</a:t>
            </a:r>
            <a:endParaRPr lang="en-US" sz="13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3381" y="5496758"/>
            <a:ext cx="173355" cy="216813"/>
          </a:xfrm>
          <a:prstGeom prst="rect">
            <a:avLst/>
          </a:prstGeom>
        </p:spPr>
      </p:pic>
      <p:sp>
        <p:nvSpPr>
          <p:cNvPr id="17" name="Shape 10"/>
          <p:cNvSpPr/>
          <p:nvPr/>
        </p:nvSpPr>
        <p:spPr>
          <a:xfrm>
            <a:off x="6093381" y="5768697"/>
            <a:ext cx="7930039" cy="22860"/>
          </a:xfrm>
          <a:prstGeom prst="rect">
            <a:avLst/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1"/>
          <p:cNvSpPr/>
          <p:nvPr/>
        </p:nvSpPr>
        <p:spPr>
          <a:xfrm>
            <a:off x="6093381" y="5901095"/>
            <a:ext cx="2168128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kern="0" spc="-51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Frontend Interface</a:t>
            </a:r>
            <a:endParaRPr lang="en-US" sz="1700" dirty="0"/>
          </a:p>
        </p:txBody>
      </p:sp>
      <p:sp>
        <p:nvSpPr>
          <p:cNvPr id="19" name="Text 12"/>
          <p:cNvSpPr/>
          <p:nvPr/>
        </p:nvSpPr>
        <p:spPr>
          <a:xfrm>
            <a:off x="6093381" y="6276142"/>
            <a:ext cx="7930039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Vanilla HTML/CSS/JavaScript for optimal performance</a:t>
            </a:r>
            <a:endParaRPr lang="en-US" sz="1350" dirty="0"/>
          </a:p>
        </p:txBody>
      </p:sp>
      <p:sp>
        <p:nvSpPr>
          <p:cNvPr id="20" name="Shape 13"/>
          <p:cNvSpPr/>
          <p:nvPr/>
        </p:nvSpPr>
        <p:spPr>
          <a:xfrm>
            <a:off x="6093381" y="6878717"/>
            <a:ext cx="7930039" cy="736997"/>
          </a:xfrm>
          <a:prstGeom prst="roundRect">
            <a:avLst>
              <a:gd name="adj" fmla="val 9885"/>
            </a:avLst>
          </a:prstGeom>
          <a:solidFill>
            <a:srgbClr val="B6D6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1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66736" y="7149465"/>
            <a:ext cx="216813" cy="173355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6656903" y="7095411"/>
            <a:ext cx="7193161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Real-time toxicity classification with 0.7 threshold and multi-layer detoxification system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140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Beyond a Web App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2062996"/>
            <a:ext cx="30480" cy="515243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760012" y="2302907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280190" y="20629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365260" y="210550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140863"/>
            <a:ext cx="39133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Phase 1: Chrome Extension </a:t>
            </a:r>
            <a:r>
              <a:rPr lang="en-US" sz="2200" kern="0" spc="-67" dirty="0">
                <a:solidFill>
                  <a:srgbClr val="000000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✅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2631281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Already Built!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Real-time monitoring across Discord, Slack, Teams, WhatsApp, Twitter, Reddit with non-intrusive overlays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4413528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280190" y="41736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365260" y="421612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4251484"/>
            <a:ext cx="29807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Phase 2: Developer API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4741902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Enable gaming chats and forums to build safer digital spaces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6161246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280190" y="592133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365260" y="596384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5999202"/>
            <a:ext cx="34501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Phase 3: Educational Tools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6489621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Partner with schools to teach digital citizenship and respectful communication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5087" y="546140"/>
            <a:ext cx="4965025" cy="620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kern="0" spc="-117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Meet the Team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5087" y="1464588"/>
            <a:ext cx="7753826" cy="1159431"/>
          </a:xfrm>
          <a:prstGeom prst="roundRect">
            <a:avLst>
              <a:gd name="adj" fmla="val 719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01303" y="1670804"/>
            <a:ext cx="2482453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kern="0" spc="-59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Tanveer Singh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01303" y="2100143"/>
            <a:ext cx="7341394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Lead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95087" y="2822615"/>
            <a:ext cx="7753826" cy="1159431"/>
          </a:xfrm>
          <a:prstGeom prst="roundRect">
            <a:avLst>
              <a:gd name="adj" fmla="val 719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901303" y="3028831"/>
            <a:ext cx="2482453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kern="0" spc="-59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Jashandeep Singh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901303" y="3458170"/>
            <a:ext cx="7341394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Member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5087" y="4180642"/>
            <a:ext cx="7753826" cy="1159431"/>
          </a:xfrm>
          <a:prstGeom prst="roundRect">
            <a:avLst>
              <a:gd name="adj" fmla="val 719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01303" y="4386858"/>
            <a:ext cx="2482453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kern="0" spc="-59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Harnaz Kaur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01303" y="4816197"/>
            <a:ext cx="7341394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Member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95087" y="5538668"/>
            <a:ext cx="7753826" cy="1159431"/>
          </a:xfrm>
          <a:prstGeom prst="roundRect">
            <a:avLst>
              <a:gd name="adj" fmla="val 719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01303" y="5744885"/>
            <a:ext cx="2482453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kern="0" spc="-59" dirty="0">
                <a:solidFill>
                  <a:srgbClr val="272525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Udayveer Singh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901303" y="6174224"/>
            <a:ext cx="7341394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Member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992981" y="7144822"/>
            <a:ext cx="7455932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"We're passionate about using technology to solve real human problems."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695087" y="6921460"/>
            <a:ext cx="22860" cy="764381"/>
          </a:xfrm>
          <a:prstGeom prst="rect">
            <a:avLst/>
          </a:prstGeom>
          <a:solidFill>
            <a:srgbClr val="6237C8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36752"/>
            <a:ext cx="7556421" cy="4252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700"/>
              </a:lnSpc>
              <a:buNone/>
            </a:pPr>
            <a:r>
              <a:rPr lang="en-US" sz="13350" kern="0" spc="-402" dirty="0">
                <a:solidFill>
                  <a:srgbClr val="F95F88"/>
                </a:solidFill>
                <a:latin typeface="p22-mackinac-pro Semi Bold" pitchFamily="34" charset="0"/>
                <a:ea typeface="p22-mackinac-pro Semi Bold" pitchFamily="34" charset="-122"/>
                <a:cs typeface="p22-mackinac-pro Semi Bold" pitchFamily="34" charset="-120"/>
              </a:rPr>
              <a:t>Thank You</a:t>
            </a:r>
            <a:endParaRPr lang="en-US" sz="13350" dirty="0"/>
          </a:p>
        </p:txBody>
      </p:sp>
      <p:sp>
        <p:nvSpPr>
          <p:cNvPr id="4" name="Text 1"/>
          <p:cNvSpPr/>
          <p:nvPr/>
        </p:nvSpPr>
        <p:spPr>
          <a:xfrm>
            <a:off x="6280190" y="62298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Let's build a more respectful digital world, together.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299</Words>
  <Application>Microsoft Office PowerPoint</Application>
  <PresentationFormat>Custom</PresentationFormat>
  <Paragraphs>68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Eudoxus Sans</vt:lpstr>
      <vt:lpstr>p22-mackinac-pro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Jashandeep Singh (U20250031)</cp:lastModifiedBy>
  <cp:revision>2</cp:revision>
  <dcterms:created xsi:type="dcterms:W3CDTF">2025-09-14T06:16:26Z</dcterms:created>
  <dcterms:modified xsi:type="dcterms:W3CDTF">2025-09-14T06:20:50Z</dcterms:modified>
</cp:coreProperties>
</file>